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</p:sldIdLst>
  <p:sldSz cx="12192000" cy="6858000"/>
  <p:notesSz cx="6858000" cy="9144000"/>
  <p:photoAlbum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10672A-D5EB-43E5-B2FB-04B4F12D4A41}" type="datetimeFigureOut">
              <a:rPr lang="en-IN" smtClean="0"/>
              <a:t>16-11-2022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03D48F-A5EC-4303-AD08-613CD2A85A5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449338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03D48F-A5EC-4303-AD08-613CD2A85A5F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294161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952C6613-BBF3-498C-A58C-A119BB30BCB9}" type="datetimeFigureOut">
              <a:rPr lang="en-IN" smtClean="0"/>
              <a:t>16-11-2022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F8CD5A71-B271-4856-BF63-6A2C270F64B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283940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C6613-BBF3-498C-A58C-A119BB30BCB9}" type="datetimeFigureOut">
              <a:rPr lang="en-IN" smtClean="0"/>
              <a:t>16-11-2022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D5A71-B271-4856-BF63-6A2C270F64B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17982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952C6613-BBF3-498C-A58C-A119BB30BCB9}" type="datetimeFigureOut">
              <a:rPr lang="en-IN" smtClean="0"/>
              <a:t>16-11-2022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F8CD5A71-B271-4856-BF63-6A2C270F64B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98968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952C6613-BBF3-498C-A58C-A119BB30BCB9}" type="datetimeFigureOut">
              <a:rPr lang="en-IN" smtClean="0"/>
              <a:t>16-11-2022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F8CD5A71-B271-4856-BF63-6A2C270F64B9}" type="slidenum">
              <a:rPr lang="en-IN" smtClean="0"/>
              <a:t>‹#›</a:t>
            </a:fld>
            <a:endParaRPr lang="en-IN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867810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952C6613-BBF3-498C-A58C-A119BB30BCB9}" type="datetimeFigureOut">
              <a:rPr lang="en-IN" smtClean="0"/>
              <a:t>16-11-2022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F8CD5A71-B271-4856-BF63-6A2C270F64B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182231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C6613-BBF3-498C-A58C-A119BB30BCB9}" type="datetimeFigureOut">
              <a:rPr lang="en-IN" smtClean="0"/>
              <a:t>16-11-2022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D5A71-B271-4856-BF63-6A2C270F64B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984114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C6613-BBF3-498C-A58C-A119BB30BCB9}" type="datetimeFigureOut">
              <a:rPr lang="en-IN" smtClean="0"/>
              <a:t>16-11-2022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D5A71-B271-4856-BF63-6A2C270F64B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784878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C6613-BBF3-498C-A58C-A119BB30BCB9}" type="datetimeFigureOut">
              <a:rPr lang="en-IN" smtClean="0"/>
              <a:t>16-11-2022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D5A71-B271-4856-BF63-6A2C270F64B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0852272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952C6613-BBF3-498C-A58C-A119BB30BCB9}" type="datetimeFigureOut">
              <a:rPr lang="en-IN" smtClean="0"/>
              <a:t>16-11-2022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F8CD5A71-B271-4856-BF63-6A2C270F64B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464124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C6613-BBF3-498C-A58C-A119BB30BCB9}" type="datetimeFigureOut">
              <a:rPr lang="en-IN" smtClean="0"/>
              <a:t>16-11-2022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D5A71-B271-4856-BF63-6A2C270F64B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27695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952C6613-BBF3-498C-A58C-A119BB30BCB9}" type="datetimeFigureOut">
              <a:rPr lang="en-IN" smtClean="0"/>
              <a:t>16-11-2022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F8CD5A71-B271-4856-BF63-6A2C270F64B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804688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C6613-BBF3-498C-A58C-A119BB30BCB9}" type="datetimeFigureOut">
              <a:rPr lang="en-IN" smtClean="0"/>
              <a:t>16-11-2022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D5A71-B271-4856-BF63-6A2C270F64B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739393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C6613-BBF3-498C-A58C-A119BB30BCB9}" type="datetimeFigureOut">
              <a:rPr lang="en-IN" smtClean="0"/>
              <a:t>16-11-2022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D5A71-B271-4856-BF63-6A2C270F64B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861116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C6613-BBF3-498C-A58C-A119BB30BCB9}" type="datetimeFigureOut">
              <a:rPr lang="en-IN" smtClean="0"/>
              <a:t>16-11-2022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D5A71-B271-4856-BF63-6A2C270F64B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911763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C6613-BBF3-498C-A58C-A119BB30BCB9}" type="datetimeFigureOut">
              <a:rPr lang="en-IN" smtClean="0"/>
              <a:t>16-11-2022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D5A71-B271-4856-BF63-6A2C270F64B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963480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C6613-BBF3-498C-A58C-A119BB30BCB9}" type="datetimeFigureOut">
              <a:rPr lang="en-IN" smtClean="0"/>
              <a:t>16-11-2022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D5A71-B271-4856-BF63-6A2C270F64B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135684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C6613-BBF3-498C-A58C-A119BB30BCB9}" type="datetimeFigureOut">
              <a:rPr lang="en-IN" smtClean="0"/>
              <a:t>16-11-2022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D5A71-B271-4856-BF63-6A2C270F64B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471064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2C6613-BBF3-498C-A58C-A119BB30BCB9}" type="datetimeFigureOut">
              <a:rPr lang="en-IN" smtClean="0"/>
              <a:t>16-11-2022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CD5A71-B271-4856-BF63-6A2C270F64B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7783421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980C3-A90F-1E83-1BC0-7EBBBEF6244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6600" dirty="0"/>
              <a:t>Spring Framework</a:t>
            </a:r>
            <a:endParaRPr lang="en-IN" sz="66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86FFD7-F279-029A-4471-5C25FE6AD1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51488" y="3632201"/>
            <a:ext cx="6568911" cy="685800"/>
          </a:xfrm>
        </p:spPr>
        <p:txBody>
          <a:bodyPr>
            <a:normAutofit/>
          </a:bodyPr>
          <a:lstStyle/>
          <a:p>
            <a:r>
              <a:rPr lang="en-US" sz="3600" dirty="0"/>
              <a:t>Sprint-3</a:t>
            </a:r>
            <a:endParaRPr lang="en-IN" sz="3600" dirty="0"/>
          </a:p>
        </p:txBody>
      </p:sp>
    </p:spTree>
    <p:extLst>
      <p:ext uri="{BB962C8B-B14F-4D97-AF65-F5344CB8AC3E}">
        <p14:creationId xmlns:p14="http://schemas.microsoft.com/office/powerpoint/2010/main" val="33347980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298)">
            <a:extLst>
              <a:ext uri="{FF2B5EF4-FFF2-40B4-BE49-F238E27FC236}">
                <a16:creationId xmlns:a16="http://schemas.microsoft.com/office/drawing/2014/main" id="{DAFCA92F-E5E4-5BE1-330F-06CD52B438E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743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299)">
            <a:extLst>
              <a:ext uri="{FF2B5EF4-FFF2-40B4-BE49-F238E27FC236}">
                <a16:creationId xmlns:a16="http://schemas.microsoft.com/office/drawing/2014/main" id="{0D0EC140-03C4-E7F4-26D1-AAF70A381FC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8179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300)">
            <a:extLst>
              <a:ext uri="{FF2B5EF4-FFF2-40B4-BE49-F238E27FC236}">
                <a16:creationId xmlns:a16="http://schemas.microsoft.com/office/drawing/2014/main" id="{2FF22FA9-CDE8-1710-1D1A-6B45F607B88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7539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301)">
            <a:extLst>
              <a:ext uri="{FF2B5EF4-FFF2-40B4-BE49-F238E27FC236}">
                <a16:creationId xmlns:a16="http://schemas.microsoft.com/office/drawing/2014/main" id="{7BBFF12F-F3AD-163F-3BFF-AB66CA6AC96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5834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302)">
            <a:extLst>
              <a:ext uri="{FF2B5EF4-FFF2-40B4-BE49-F238E27FC236}">
                <a16:creationId xmlns:a16="http://schemas.microsoft.com/office/drawing/2014/main" id="{4E72E19D-4CAD-08C4-DA5A-2F056BC91FF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5473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303)">
            <a:extLst>
              <a:ext uri="{FF2B5EF4-FFF2-40B4-BE49-F238E27FC236}">
                <a16:creationId xmlns:a16="http://schemas.microsoft.com/office/drawing/2014/main" id="{22D260DC-74C3-FEE3-4917-85264976C32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3985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304)">
            <a:extLst>
              <a:ext uri="{FF2B5EF4-FFF2-40B4-BE49-F238E27FC236}">
                <a16:creationId xmlns:a16="http://schemas.microsoft.com/office/drawing/2014/main" id="{FD455A38-3A83-324E-A822-20BBB2534AD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7539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305)">
            <a:extLst>
              <a:ext uri="{FF2B5EF4-FFF2-40B4-BE49-F238E27FC236}">
                <a16:creationId xmlns:a16="http://schemas.microsoft.com/office/drawing/2014/main" id="{79CC7D42-DD24-6649-0877-137A3141113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3813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306)">
            <a:extLst>
              <a:ext uri="{FF2B5EF4-FFF2-40B4-BE49-F238E27FC236}">
                <a16:creationId xmlns:a16="http://schemas.microsoft.com/office/drawing/2014/main" id="{75C0B3A3-0D8C-37E0-3686-12F21771151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457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307)">
            <a:extLst>
              <a:ext uri="{FF2B5EF4-FFF2-40B4-BE49-F238E27FC236}">
                <a16:creationId xmlns:a16="http://schemas.microsoft.com/office/drawing/2014/main" id="{2CFC6CA4-D9AF-4EA9-EEAB-CC08A7F76D6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7318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290)">
            <a:extLst>
              <a:ext uri="{FF2B5EF4-FFF2-40B4-BE49-F238E27FC236}">
                <a16:creationId xmlns:a16="http://schemas.microsoft.com/office/drawing/2014/main" id="{FF76E852-76AC-3B01-FB01-C0F4ACC3E33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4402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308)">
            <a:extLst>
              <a:ext uri="{FF2B5EF4-FFF2-40B4-BE49-F238E27FC236}">
                <a16:creationId xmlns:a16="http://schemas.microsoft.com/office/drawing/2014/main" id="{9C66CD8C-2C40-980D-3A43-F45CA1FBD7F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3650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309)">
            <a:extLst>
              <a:ext uri="{FF2B5EF4-FFF2-40B4-BE49-F238E27FC236}">
                <a16:creationId xmlns:a16="http://schemas.microsoft.com/office/drawing/2014/main" id="{2A6CB9BE-C49A-56C4-72A5-DB8789F68F7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5537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310)">
            <a:extLst>
              <a:ext uri="{FF2B5EF4-FFF2-40B4-BE49-F238E27FC236}">
                <a16:creationId xmlns:a16="http://schemas.microsoft.com/office/drawing/2014/main" id="{98156D33-2EAA-7C62-8E0A-E344FE814E7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4219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311)">
            <a:extLst>
              <a:ext uri="{FF2B5EF4-FFF2-40B4-BE49-F238E27FC236}">
                <a16:creationId xmlns:a16="http://schemas.microsoft.com/office/drawing/2014/main" id="{77EF8FBC-17C5-B01C-0DF8-7BA813CFF5F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113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312)">
            <a:extLst>
              <a:ext uri="{FF2B5EF4-FFF2-40B4-BE49-F238E27FC236}">
                <a16:creationId xmlns:a16="http://schemas.microsoft.com/office/drawing/2014/main" id="{911D8F1F-374D-0056-463F-88FEE27CE10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2093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313)">
            <a:extLst>
              <a:ext uri="{FF2B5EF4-FFF2-40B4-BE49-F238E27FC236}">
                <a16:creationId xmlns:a16="http://schemas.microsoft.com/office/drawing/2014/main" id="{7F495582-A15D-375B-9CA6-24EBB2FDA74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1243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314)">
            <a:extLst>
              <a:ext uri="{FF2B5EF4-FFF2-40B4-BE49-F238E27FC236}">
                <a16:creationId xmlns:a16="http://schemas.microsoft.com/office/drawing/2014/main" id="{9EF7C419-388B-EC1D-79DF-AE02ACA93A2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0026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315)">
            <a:extLst>
              <a:ext uri="{FF2B5EF4-FFF2-40B4-BE49-F238E27FC236}">
                <a16:creationId xmlns:a16="http://schemas.microsoft.com/office/drawing/2014/main" id="{9A9F2C20-9F52-1924-F298-8F01B2B1C14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2798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316)">
            <a:extLst>
              <a:ext uri="{FF2B5EF4-FFF2-40B4-BE49-F238E27FC236}">
                <a16:creationId xmlns:a16="http://schemas.microsoft.com/office/drawing/2014/main" id="{5079D49A-0DFE-DA35-240A-E469F23BDF6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5677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317)">
            <a:extLst>
              <a:ext uri="{FF2B5EF4-FFF2-40B4-BE49-F238E27FC236}">
                <a16:creationId xmlns:a16="http://schemas.microsoft.com/office/drawing/2014/main" id="{3BF3209B-0267-F739-7252-5887EB08615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0749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291)">
            <a:extLst>
              <a:ext uri="{FF2B5EF4-FFF2-40B4-BE49-F238E27FC236}">
                <a16:creationId xmlns:a16="http://schemas.microsoft.com/office/drawing/2014/main" id="{A95B785E-92E2-26EB-7571-4336DB6BE3A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0205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292)">
            <a:extLst>
              <a:ext uri="{FF2B5EF4-FFF2-40B4-BE49-F238E27FC236}">
                <a16:creationId xmlns:a16="http://schemas.microsoft.com/office/drawing/2014/main" id="{33A229E1-6285-1709-7525-9BBE8ACC9DD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5148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293)">
            <a:extLst>
              <a:ext uri="{FF2B5EF4-FFF2-40B4-BE49-F238E27FC236}">
                <a16:creationId xmlns:a16="http://schemas.microsoft.com/office/drawing/2014/main" id="{48E8CB87-1D86-1D7B-35B4-89C8C78F67F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8865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294)">
            <a:extLst>
              <a:ext uri="{FF2B5EF4-FFF2-40B4-BE49-F238E27FC236}">
                <a16:creationId xmlns:a16="http://schemas.microsoft.com/office/drawing/2014/main" id="{544BFF5C-4723-761E-C72B-B3802DFDE55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6027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295)">
            <a:extLst>
              <a:ext uri="{FF2B5EF4-FFF2-40B4-BE49-F238E27FC236}">
                <a16:creationId xmlns:a16="http://schemas.microsoft.com/office/drawing/2014/main" id="{1354C20A-848E-307D-09FF-9DA354D4594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2054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296)">
            <a:extLst>
              <a:ext uri="{FF2B5EF4-FFF2-40B4-BE49-F238E27FC236}">
                <a16:creationId xmlns:a16="http://schemas.microsoft.com/office/drawing/2014/main" id="{3ECDC8AA-A7E9-F87B-B484-DD939763CF9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6531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297)">
            <a:extLst>
              <a:ext uri="{FF2B5EF4-FFF2-40B4-BE49-F238E27FC236}">
                <a16:creationId xmlns:a16="http://schemas.microsoft.com/office/drawing/2014/main" id="{1C3108C0-23AE-BE83-477D-6B30DF3AFD1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140003"/>
      </p:ext>
    </p:extLst>
  </p:cSld>
  <p:clrMapOvr>
    <a:masterClrMapping/>
  </p:clrMapOvr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TM04033937[[fn=Vapor Trail]]</Template>
  <TotalTime>1</TotalTime>
  <Words>4</Words>
  <Application>Microsoft Office PowerPoint</Application>
  <PresentationFormat>Widescreen</PresentationFormat>
  <Paragraphs>3</Paragraphs>
  <Slides>29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3" baseType="lpstr">
      <vt:lpstr>Arial</vt:lpstr>
      <vt:lpstr>Calibri</vt:lpstr>
      <vt:lpstr>Century Gothic</vt:lpstr>
      <vt:lpstr>Vapor Trail</vt:lpstr>
      <vt:lpstr>Spring Framework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Spring Framework</dc:title>
  <dc:creator>Vaibhav Chauhan</dc:creator>
  <cp:lastModifiedBy>Vaibhav Chauhan</cp:lastModifiedBy>
  <cp:revision>1</cp:revision>
  <dcterms:created xsi:type="dcterms:W3CDTF">2022-11-16T17:23:58Z</dcterms:created>
  <dcterms:modified xsi:type="dcterms:W3CDTF">2022-11-16T17:25:52Z</dcterms:modified>
</cp:coreProperties>
</file>